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handoutMasterIdLst>
    <p:handoutMasterId r:id="rId6"/>
  </p:handoutMasterIdLst>
  <p:sldIdLst>
    <p:sldId id="285" r:id="rId2"/>
    <p:sldId id="552" r:id="rId3"/>
    <p:sldId id="627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99C"/>
    <a:srgbClr val="79CD7D"/>
    <a:srgbClr val="53672B"/>
    <a:srgbClr val="749882"/>
    <a:srgbClr val="738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08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6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3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899" y="0"/>
            <a:ext cx="2946189" cy="49633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1852E84D-20E4-492C-A08D-5556568C5F87}" type="datetimeFigureOut">
              <a:rPr lang="de-CH" smtClean="0"/>
              <a:t>06.08.2019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8716"/>
            <a:ext cx="2946189" cy="4963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899" y="9428716"/>
            <a:ext cx="2946189" cy="49633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00A57C43-AF24-400A-B7B5-7ACF9A012BE7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8122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0E560CF4-7A56-4CD1-9740-C3F89E41847B}" type="datetimeFigureOut">
              <a:rPr lang="en-GB" smtClean="0"/>
              <a:pPr/>
              <a:t>06/08/2019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573ADB7-77CD-4ED1-89B6-CB5F692F9E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937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73ADB7-77CD-4ED1-89B6-CB5F692F9ED2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462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FF36A3-CD41-4283-8367-0402E1698230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FAF2FD-B4D4-459F-9F64-40B2C815375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>
              <a:defRPr sz="2800">
                <a:solidFill>
                  <a:srgbClr val="5367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75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392" y="476672"/>
            <a:ext cx="10972800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>
              <a:defRPr sz="2800">
                <a:solidFill>
                  <a:srgbClr val="5367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Courier New" pitchFamily="49" charset="0"/>
              <a:buChar char="o"/>
              <a:defRPr sz="2400"/>
            </a:lvl1pPr>
            <a:lvl2pPr>
              <a:buFont typeface="Arial" pitchFamily="34" charset="0"/>
              <a:buChar char="•"/>
              <a:defRPr sz="20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E016DB-E62E-4E90-AA75-A1507ED9A69F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53189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fld id="{12C9BCDF-3CA1-4651-8BDE-22ACF8FA351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40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solidFill>
                  <a:srgbClr val="5367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FE67D-8904-48B3-B50F-060C9532040C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86A03-612F-4D95-B410-9E69DD4A8B0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27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3392" y="332656"/>
            <a:ext cx="10972800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>
              <a:defRPr sz="2800">
                <a:solidFill>
                  <a:srgbClr val="5367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4A272F-7611-4851-9383-78E23238DA56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22A812-5C60-4998-B9C2-79BC78EEE21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008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23392" y="332656"/>
            <a:ext cx="10972800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>
            <a:lvl1pPr>
              <a:defRPr sz="2800">
                <a:solidFill>
                  <a:srgbClr val="5367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C791E-8266-4735-AC9F-3E4580BDF662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2B1A3-7A46-4A1B-939E-E22AFA7D7AD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1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 userDrawn="1"/>
        </p:nvSpPr>
        <p:spPr>
          <a:xfrm>
            <a:off x="624417" y="188913"/>
            <a:ext cx="10972800" cy="792162"/>
          </a:xfrm>
          <a:prstGeom prst="round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anchor="ctr">
            <a:normAutofit/>
          </a:bodyPr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ctr">
              <a:spcBef>
                <a:spcPct val="0"/>
              </a:spcBef>
              <a:defRPr/>
            </a:pPr>
            <a:r>
              <a:rPr lang="en-US" sz="2800">
                <a:solidFill>
                  <a:srgbClr val="9BBB59">
                    <a:lumMod val="75000"/>
                  </a:srgbClr>
                </a:solidFill>
                <a:latin typeface="Trebuchet MS"/>
                <a:ea typeface="ＭＳ Ｐゴシック" panose="020B0600070205080204" pitchFamily="34" charset="-128"/>
              </a:rPr>
              <a:t>Click to edit Master title style</a:t>
            </a:r>
            <a:endParaRPr lang="en-US" sz="2800" dirty="0">
              <a:solidFill>
                <a:srgbClr val="9BBB59">
                  <a:lumMod val="75000"/>
                </a:srgbClr>
              </a:solidFill>
              <a:latin typeface="Trebuchet MS"/>
              <a:ea typeface="ＭＳ Ｐゴシック" panose="020B0600070205080204" pitchFamily="34" charset="-128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476D52-9E39-49EE-9088-A6EE2D8843C4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9CDD4-10E5-446F-9633-96E01BA4EE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65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48EC57-F297-41D0-81D8-E716D85C86C9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6A5A5-520D-40B4-A062-7F2F4AE2E0C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5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9AF47F-F0F9-4E10-947A-6086F3B05731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9BCDF-3CA1-4651-8BDE-22ACF8FA351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48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056A91-D9C1-4944-9AB4-5828BEB109E5}" type="datetime1">
              <a:rPr lang="en-US" altLang="en-US" smtClean="0"/>
              <a:pPr/>
              <a:t>06-Aug-19</a:t>
            </a:fld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34DA5-D066-4640-B729-2BCF7A5591C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15741"/>
            <a:ext cx="3860800" cy="502574"/>
          </a:xfrm>
        </p:spPr>
        <p:txBody>
          <a:bodyPr/>
          <a:lstStyle>
            <a:lvl1pPr>
              <a:defRPr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r>
              <a:rPr lang="en-US" dirty="0"/>
              <a:t>Sixth Multi-stakeholder Partnership (MSP) meeting </a:t>
            </a:r>
          </a:p>
          <a:p>
            <a:pPr>
              <a:defRPr/>
            </a:pPr>
            <a:r>
              <a:rPr lang="en-US" dirty="0"/>
              <a:t>Panama 20-23 June 2016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13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0"/>
            <a:ext cx="109728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Text example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53189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Georgia" panose="02040502050405020303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FC3761-0247-4A0C-9BD5-632166878007}" type="datetime1">
              <a:rPr lang="en-US" altLang="en-US" smtClean="0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06-Aug-19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5318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Sixth Multi-stakeholder Partnership (MSP) meeting  Panama 20-23 June 2016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453189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Georgia" panose="02040502050405020303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D054CDD-4CE3-40C0-8AFF-1F5CBDEA0CA1}" type="slidenum">
              <a:rPr lang="en-US" altLang="en-US">
                <a:ea typeface="ＭＳ Ｐゴシック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846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rebuchet MS" pitchFamily="34" charset="0"/>
          <a:ea typeface="ＭＳ Ｐゴシック" panose="020B0600070205080204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rebuchet MS" pitchFamily="34" charset="0"/>
          <a:ea typeface="ＭＳ Ｐゴシック" panose="020B0600070205080204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rebuchet MS" pitchFamily="34" charset="0"/>
          <a:ea typeface="ＭＳ Ｐゴシック" panose="020B0600070205080204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Trebuchet MS" pitchFamily="34" charset="0"/>
          <a:ea typeface="ＭＳ Ｐゴシック" panose="020B0600070205080204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15000" y="2192866"/>
            <a:ext cx="6556267" cy="956735"/>
          </a:xfrm>
        </p:spPr>
        <p:txBody>
          <a:bodyPr/>
          <a:lstStyle/>
          <a:p>
            <a:r>
              <a:rPr lang="en-US" sz="2800" b="1" dirty="0" smtClean="0"/>
              <a:t>Presenter</a:t>
            </a:r>
          </a:p>
          <a:p>
            <a:r>
              <a:rPr lang="en-US" sz="2800" dirty="0" smtClean="0"/>
              <a:t>Position 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55436" y="5644834"/>
            <a:ext cx="5024175" cy="50989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692727" y="5167745"/>
            <a:ext cx="51954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Meetings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to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prepare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the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 7th MSP in Addis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Ababa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Ethiopia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, 8 </a:t>
            </a:r>
            <a:r>
              <a:rPr lang="de-CH" sz="2000" dirty="0" err="1">
                <a:solidFill>
                  <a:schemeClr val="accent3">
                    <a:lumMod val="50000"/>
                  </a:schemeClr>
                </a:solidFill>
              </a:rPr>
              <a:t>to</a:t>
            </a:r>
            <a:r>
              <a:rPr lang="de-CH" sz="2000" dirty="0">
                <a:solidFill>
                  <a:schemeClr val="accent3">
                    <a:lumMod val="50000"/>
                  </a:schemeClr>
                </a:solidFill>
              </a:rPr>
              <a:t> 12 May 2016, </a:t>
            </a:r>
          </a:p>
          <a:p>
            <a:endParaRPr lang="de-CH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C34181-50A7-4C7F-905B-72BD98BCBF7B}"/>
              </a:ext>
            </a:extLst>
          </p:cNvPr>
          <p:cNvSpPr txBox="1">
            <a:spLocks/>
          </p:cNvSpPr>
          <p:nvPr/>
        </p:nvSpPr>
        <p:spPr bwMode="auto">
          <a:xfrm>
            <a:off x="615000" y="4705022"/>
            <a:ext cx="5116511" cy="1326361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txBody>
          <a:bodyPr anchor="ctr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rgbClr val="53672B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rebuchet MS" pitchFamily="34" charset="0"/>
                <a:ea typeface="MS PGothic" panose="020B0600070205080204" pitchFamily="34" charset="-128"/>
                <a:cs typeface="MS PGothic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rebuchet MS" pitchFamily="34" charset="0"/>
                <a:ea typeface="MS PGothic" panose="020B0600070205080204" pitchFamily="34" charset="-128"/>
                <a:cs typeface="MS PGothic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rebuchet MS" pitchFamily="34" charset="0"/>
                <a:ea typeface="MS PGothic" panose="020B0600070205080204" pitchFamily="34" charset="-128"/>
                <a:cs typeface="MS PGothic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rebuchet MS" pitchFamily="34" charset="0"/>
                <a:ea typeface="MS PGothic" panose="020B0600070205080204" pitchFamily="34" charset="-128"/>
                <a:cs typeface="MS PGothic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l"/>
            <a:r>
              <a:rPr lang="en-GB" sz="2000" b="1" dirty="0" smtClean="0"/>
              <a:t>Meeting/date</a:t>
            </a:r>
            <a:endParaRPr lang="de-CH" sz="2000" b="1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C7631B8-ABFF-4D8F-BB3A-2537E2C757D8}"/>
              </a:ext>
            </a:extLst>
          </p:cNvPr>
          <p:cNvSpPr/>
          <p:nvPr/>
        </p:nvSpPr>
        <p:spPr>
          <a:xfrm>
            <a:off x="615000" y="3581830"/>
            <a:ext cx="76290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>
                <a:solidFill>
                  <a:schemeClr val="accent3">
                    <a:lumMod val="75000"/>
                  </a:schemeClr>
                </a:solidFill>
              </a:rPr>
              <a:t>Title</a:t>
            </a:r>
            <a:endParaRPr lang="de-DE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059" y="182951"/>
            <a:ext cx="4532672" cy="94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0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AE8A1-3D55-40F3-9899-5CD9372B5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498" y="490119"/>
            <a:ext cx="10972800" cy="504056"/>
          </a:xfrm>
        </p:spPr>
        <p:txBody>
          <a:bodyPr>
            <a:normAutofit fontScale="90000"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A10BDD-FFD0-493A-92EB-9A6E54A75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Box 3"/>
          <p:cNvSpPr txBox="1"/>
          <p:nvPr/>
        </p:nvSpPr>
        <p:spPr>
          <a:xfrm>
            <a:off x="5097949" y="6400484"/>
            <a:ext cx="2029968" cy="384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5"/>
                </a:solidFill>
              </a:rPr>
              <a:t>#</a:t>
            </a:r>
            <a:r>
              <a:rPr lang="en-GB" dirty="0" err="1" smtClean="0">
                <a:solidFill>
                  <a:schemeClr val="accent5"/>
                </a:solidFill>
              </a:rPr>
              <a:t>LivestockAgenda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24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7AE8A1-3D55-40F3-9899-5CD9372B5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498" y="490119"/>
            <a:ext cx="10972800" cy="504056"/>
          </a:xfrm>
        </p:spPr>
        <p:txBody>
          <a:bodyPr>
            <a:normAutofit fontScale="90000"/>
          </a:bodyPr>
          <a:lstStyle/>
          <a:p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A10BDD-FFD0-493A-92EB-9A6E54A75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Box 3"/>
          <p:cNvSpPr txBox="1"/>
          <p:nvPr/>
        </p:nvSpPr>
        <p:spPr>
          <a:xfrm>
            <a:off x="5097949" y="6400484"/>
            <a:ext cx="2029968" cy="384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5"/>
                </a:solidFill>
              </a:rPr>
              <a:t>#</a:t>
            </a:r>
            <a:r>
              <a:rPr lang="en-GB" dirty="0" err="1" smtClean="0">
                <a:solidFill>
                  <a:schemeClr val="accent5"/>
                </a:solidFill>
              </a:rPr>
              <a:t>LivestockAgenda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9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3153</TotalTime>
  <Words>27</Words>
  <Application>Microsoft Office PowerPoint</Application>
  <PresentationFormat>Widescreen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ＭＳ Ｐゴシック</vt:lpstr>
      <vt:lpstr>ＭＳ Ｐゴシック</vt:lpstr>
      <vt:lpstr>Arial</vt:lpstr>
      <vt:lpstr>Calibri</vt:lpstr>
      <vt:lpstr>Calibri Light</vt:lpstr>
      <vt:lpstr>Courier New</vt:lpstr>
      <vt:lpstr>Georgia</vt:lpstr>
      <vt:lpstr>Trebuchet MS</vt:lpstr>
      <vt:lpstr>Wingdings</vt:lpstr>
      <vt:lpstr>2_Office Theme</vt:lpstr>
      <vt:lpstr>PowerPoint Presentation</vt:lpstr>
      <vt:lpstr>PowerPoint Presentation</vt:lpstr>
      <vt:lpstr>PowerPoint Presentation</vt:lpstr>
    </vt:vector>
  </TitlesOfParts>
  <Company>FAO of the 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Henning</dc:title>
  <dc:creator>Cristiana Giovannini (AGAL)</dc:creator>
  <cp:lastModifiedBy>Grun, Anna (AGAL)</cp:lastModifiedBy>
  <cp:revision>403</cp:revision>
  <cp:lastPrinted>2018-09-29T08:45:34Z</cp:lastPrinted>
  <dcterms:created xsi:type="dcterms:W3CDTF">2016-02-22T09:09:00Z</dcterms:created>
  <dcterms:modified xsi:type="dcterms:W3CDTF">2019-08-06T14:53:48Z</dcterms:modified>
</cp:coreProperties>
</file>